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993" r:id="rId3"/>
    <p:sldId id="1001" r:id="rId4"/>
    <p:sldId id="994" r:id="rId5"/>
    <p:sldId id="998" r:id="rId6"/>
    <p:sldId id="999" r:id="rId7"/>
    <p:sldId id="1000" r:id="rId8"/>
    <p:sldId id="1002" r:id="rId9"/>
    <p:sldId id="99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8  Put on your coat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1842"/>
            <a:ext cx="11485848" cy="49994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阅读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和妈妈在家的小趣事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winter. It’s very cold. Lingling and her mum are at home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在家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Lingling says,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Mum, I’m cold.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Mum says,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Put on your coat, dear.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Then Mum gives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Lingling a red coat. Lingling puts it on and says,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 you, Mum. But I’m still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仍然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little cold.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Mum says,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Put on your sweater then.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Lingling puts on a yellow sweater. She is not cold now. She sees her teddy on the bed. She says,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Teddy, it’s cold outside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外面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I’ll put a scarf on you.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Then she puts a blue scarf on the teddy. They are both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happy.</a:t>
            </a:r>
            <a:endParaRPr lang="zh-CN" altLang="zh-CN" sz="27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阅读故事，判断下列句子正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summer and it’s hot.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Lingling’s coat is red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50590" y="2332037"/>
            <a:ext cx="1137726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winter. It’s very cold.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可知，现在是寒冷的冬天，而不是炎热的夏天，所以该题错误。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50590" y="4276253"/>
            <a:ext cx="1137726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Then Mum gives Lingling a red coat.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的外套是红色的，该题正确。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6508" y="1862076"/>
            <a:ext cx="4780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0630" y="378904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2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sweater is blue.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 puts a scarf on the teddy.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86022" y="1755973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 puts on a yellow sweater.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可知，毛衣是黄色的，不是蓝色的，该题错误。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86022" y="3628181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Then she puts a blue scarf on the teddy.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给泰迪熊戴了一条围巾，该题正确。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6508" y="1268760"/>
            <a:ext cx="4780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0630" y="314096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6433"/>
            <a:ext cx="11485848" cy="295465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z="1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平时把我们照顾得很好。我们能为妈妈做些什么呢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出来。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for my mum.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4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draw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en-US" altLang="zh-CN" sz="40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en-US" altLang="zh-CN" sz="40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4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cook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31938" y="1328147"/>
            <a:ext cx="3524547" cy="59968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854846" y="3517265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087094" y="3517265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039422" y="3517265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唯一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0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仿照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左边的歌谣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选择合适的内容完成你的歌谣吧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see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see a fat cat,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see a dog,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see a big bat,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Standing on the log.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3760" y="1268760"/>
            <a:ext cx="2616954" cy="49017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06974" y="1772816"/>
            <a:ext cx="792088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like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like to run,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like to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play B. sing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like to have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fun B. dinner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On a bright sunny day.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59816" y="3790128"/>
            <a:ext cx="2347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run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ea typeface="楷体" panose="02010609060101010101" pitchFamily="49" charset="-122"/>
              </a:rPr>
              <a:t>fun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押韵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276830" y="3115090"/>
            <a:ext cx="24849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play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ea typeface="楷体" panose="02010609060101010101" pitchFamily="49" charset="-122"/>
              </a:rPr>
              <a:t>day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押韵</a:t>
            </a:r>
            <a:endParaRPr lang="zh-CN" altLang="en-US" dirty="0"/>
          </a:p>
        </p:txBody>
      </p:sp>
      <p:sp>
        <p:nvSpPr>
          <p:cNvPr id="7" name="椭圆 6"/>
          <p:cNvSpPr/>
          <p:nvPr/>
        </p:nvSpPr>
        <p:spPr bwMode="auto">
          <a:xfrm>
            <a:off x="7967414" y="3212976"/>
            <a:ext cx="1224136" cy="57715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8635735" y="3789040"/>
            <a:ext cx="1059871" cy="57715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82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556792"/>
            <a:ext cx="11521280" cy="302433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67765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rhyming</a:t>
            </a: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words</a:t>
            </a: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押韵词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3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rhyming words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指的是在发音上具有相同或相似结尾音节的单词。</a:t>
            </a:r>
            <a:endParaRPr lang="zh-CN" altLang="zh-CN" sz="13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尾韵：这是最常见的押韵形式，即单词的最后一个音节发音相同。比如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day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way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car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star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happy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snappy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30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484784"/>
            <a:ext cx="2016224" cy="67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97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556792"/>
            <a:ext cx="11521280" cy="30243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7257"/>
            <a:ext cx="11485848" cy="267765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头韵：是指一组词、一行诗或一个句子中，开头的几个字母发音相同。例如常见的英语绕口令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Peter Piper picked a peck of pickled peppers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Peter Piper picked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peck of pickled peppers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都运用了头韵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736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30243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0617"/>
            <a:ext cx="11485848" cy="2585323"/>
          </a:xfrm>
        </p:spPr>
        <p:txBody>
          <a:bodyPr/>
          <a:lstStyle/>
          <a:p>
            <a:pPr indent="713740" hangingPunct="0">
              <a:spcAft>
                <a:spcPts val="0"/>
              </a:spcAft>
            </a:pPr>
            <a:r>
              <a:rPr lang="en-US" altLang="zh-CN" sz="27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rhyming </a:t>
            </a:r>
            <a:r>
              <a:rPr lang="en-US" altLang="zh-CN" sz="27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words </a:t>
            </a:r>
            <a:r>
              <a:rPr lang="zh-CN" altLang="zh-CN" sz="27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是诗歌中营造韵律和节奏的重要手段，能让诗歌读起来朗朗上口，富有音乐性和美感，增强诗歌的表现力和感染力，比如我们熟悉的儿歌 </a:t>
            </a:r>
            <a:r>
              <a:rPr lang="en-US" altLang="zh-CN" sz="27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Twinkle, twinkle, little star,</a:t>
            </a:r>
            <a:r>
              <a:rPr lang="en-US" altLang="zh-CN" sz="27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7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一闪，一闪，小星星</a:t>
            </a:r>
            <a:r>
              <a:rPr lang="en-US" altLang="zh-CN" sz="27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7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How I wonder what you are</a:t>
            </a:r>
            <a:r>
              <a:rPr lang="en-US" altLang="zh-CN" sz="27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7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我多想知道你是什么</a:t>
            </a:r>
            <a:r>
              <a:rPr lang="en-US" altLang="zh-CN" sz="27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700" b="1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7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7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中，</a:t>
            </a:r>
            <a:r>
              <a:rPr lang="en-US" altLang="zh-CN" sz="27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star</a:t>
            </a:r>
            <a:r>
              <a:rPr lang="en-US" altLang="zh-CN" sz="27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7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7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 </a:t>
            </a:r>
            <a:r>
              <a:rPr lang="en-US" altLang="zh-CN" sz="27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</a:t>
            </a:r>
            <a:r>
              <a:rPr lang="en-US" altLang="zh-CN" sz="27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7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7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押韵。</a:t>
            </a:r>
            <a:endParaRPr lang="zh-CN" altLang="zh-CN" sz="270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56452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702</Words>
  <Application>Microsoft Office PowerPoint</Application>
  <PresentationFormat>自定义</PresentationFormat>
  <Paragraphs>45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344</cp:revision>
  <dcterms:created xsi:type="dcterms:W3CDTF">2020-11-06T05:24:00Z</dcterms:created>
  <dcterms:modified xsi:type="dcterms:W3CDTF">2025-06-30T07:24:55Z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